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219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8A979-CE26-45A3-8B5E-7686E8BBE6D7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5794-D877-4D4A-872F-0F9A80596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35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8A979-CE26-45A3-8B5E-7686E8BBE6D7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5794-D877-4D4A-872F-0F9A80596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527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8A979-CE26-45A3-8B5E-7686E8BBE6D7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5794-D877-4D4A-872F-0F9A80596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60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8A979-CE26-45A3-8B5E-7686E8BBE6D7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5794-D877-4D4A-872F-0F9A80596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653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8A979-CE26-45A3-8B5E-7686E8BBE6D7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5794-D877-4D4A-872F-0F9A80596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487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8A979-CE26-45A3-8B5E-7686E8BBE6D7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5794-D877-4D4A-872F-0F9A80596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731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8A979-CE26-45A3-8B5E-7686E8BBE6D7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5794-D877-4D4A-872F-0F9A80596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941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8A979-CE26-45A3-8B5E-7686E8BBE6D7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5794-D877-4D4A-872F-0F9A80596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178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8A979-CE26-45A3-8B5E-7686E8BBE6D7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5794-D877-4D4A-872F-0F9A80596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76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8A979-CE26-45A3-8B5E-7686E8BBE6D7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5794-D877-4D4A-872F-0F9A80596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56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8A979-CE26-45A3-8B5E-7686E8BBE6D7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5794-D877-4D4A-872F-0F9A80596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12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8A979-CE26-45A3-8B5E-7686E8BBE6D7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C5794-D877-4D4A-872F-0F9A80596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300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â«Ø¢Ø±Ù Ø§ÙÙÙ¾ÛØ§Ø¯ ÙØ±Ø²Ø´Ûâ¬â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81000"/>
            <a:ext cx="6229328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1758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361" y="744792"/>
            <a:ext cx="8149890" cy="5429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4659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2</cp:revision>
  <dcterms:created xsi:type="dcterms:W3CDTF">2018-11-13T08:46:43Z</dcterms:created>
  <dcterms:modified xsi:type="dcterms:W3CDTF">2018-11-13T09:12:00Z</dcterms:modified>
</cp:coreProperties>
</file>